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8" r:id="rId6"/>
    <p:sldId id="270" r:id="rId7"/>
    <p:sldId id="271" r:id="rId8"/>
    <p:sldId id="272" r:id="rId9"/>
    <p:sldId id="273" r:id="rId10"/>
    <p:sldId id="274" r:id="rId11"/>
    <p:sldId id="300" r:id="rId12"/>
    <p:sldId id="277" r:id="rId13"/>
    <p:sldId id="299" r:id="rId14"/>
    <p:sldId id="301" r:id="rId15"/>
    <p:sldId id="302" r:id="rId16"/>
    <p:sldId id="275" r:id="rId17"/>
    <p:sldId id="294" r:id="rId18"/>
    <p:sldId id="280" r:id="rId19"/>
    <p:sldId id="303" r:id="rId20"/>
    <p:sldId id="304" r:id="rId21"/>
    <p:sldId id="287" r:id="rId22"/>
    <p:sldId id="305" r:id="rId23"/>
    <p:sldId id="306" r:id="rId24"/>
    <p:sldId id="283" r:id="rId25"/>
    <p:sldId id="284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54" y="67"/>
      </p:cViewPr>
      <p:guideLst>
        <p:guide orient="horz" pos="227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7A243-92D6-4FDD-9D68-CEF96FA4D1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6171A5-8605-4EE8-834B-EC60D84CE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F422DD-E2F1-4053-BC46-1BA32CB9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792E1E-33A0-4DFE-8F18-7802C3EA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A31A16-26A2-49AA-A74E-AEC53265D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227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61203-E476-4502-B34B-ACE20A0E7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F8640A-EEB5-4431-888B-011CAD729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381949-BD35-40EB-8162-A98D87D8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469F95-A0E7-4CB5-80B8-11962C333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89C4C-35F9-4654-906E-CD3ECBC6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242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FDF8B8-2FA5-4647-A61C-840E55DB1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163CF5-99C0-4910-9C49-D212F3399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8653AA-A0D6-4D06-8EE6-6D4C46FC5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006355-8FAB-409D-8D53-386E3460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2E48E3-9BD9-4274-BFC8-F43EEFB97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94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DCD90-EE54-4BED-B20F-C3554B502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B4B533-A243-4936-A804-FF31AF466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FE99DE-2354-40CA-92AE-B238CE6D4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21D2C6-2443-4272-83A2-14C70E3E7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B937E0-56D5-4649-AB55-B39D32B15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BECEF0-83BD-4D2F-9453-0691F8501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68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28997-174E-4BAA-8676-4265F93C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6D3342-893E-49D5-A060-CFD0FB819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8F0C61-7158-4B12-8077-7755DBA94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039D19-E85B-4CB5-AA13-4A561572C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56C96D-5B69-4056-93A3-088A49450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0EAD40F-B27F-428D-A454-7B2B5EDB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B4B359A-90F4-46DE-90A8-7B07059D1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E4BF933-E4F7-4031-BDED-7DDFE9878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553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E831E-6F12-4E9B-8639-3DA238CD7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8E688CD-3ED2-41FD-8AA2-6DE1BEF2A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2E4C56-1FD7-471B-877D-912AE9396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7E13DC-898D-448D-ABB5-8601384FC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C5D9E36-487C-4943-858D-CD7B28376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BABD94-8C6E-495B-BF5C-57E8ACB4B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B6D095-4D82-45F0-B73C-C451BC5B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52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0AD3E-6A21-441C-A2DF-1D64B38C3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FA71B4-700B-453E-88FF-71DEDFF68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8D35E6-9611-4644-896C-1B9236373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C5C5A4-B8D6-42E5-80E4-03A496FA1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882270-CC40-4685-9682-A2620BFDC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720775-3069-4BF7-BDA9-9CC2FE491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352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F75CA-6B18-4AA4-9F89-3DD2BDF89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6CB3085-EDDD-4BE5-BE5D-8D14E1720D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3AB53D-9CF6-42A1-B8BE-993537970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B262BE-6732-4B6B-AFC2-C76AB00DE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170B25-6F0E-4934-B3C3-941EA1A4F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C500C0-203A-4336-8796-DC4C702C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02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1B8C1-504F-4344-9111-3C361151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02A0D1-3800-46EF-8A29-2FE2F243E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272F9D-B205-4FED-AA89-0986CF06D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6A6DB-B474-4884-AC7A-45AC080D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1D5C6F-3098-4143-BF1C-5B0664A5B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673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366B1B9-E415-43DD-88C2-46DFE49FD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783C49-E300-4405-8298-10E8702A3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D059A1-149C-4DA7-9C54-9F5A02DF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AD73C9-AAE4-4B3E-BDAB-DE71A0C9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D36291-4388-4C8E-A9E7-6969BDDD1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74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C30B42-5DC7-4A15-BC73-2CF0310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5131E0-5AE1-4798-A130-4E9156BC7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0D9AD-A9D7-474F-9D76-A28D8A4FA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8810A-78A8-4333-8D52-EB4E687894E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228E36-F36F-4853-90C9-1D5D620DF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3A16A8-2F4D-4538-B480-403286F1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34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ew.genially.com/69bd4d0994667d57a8e297d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7A8F775-E913-4699-8449-849D98084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791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0942D634-9BC8-4EEE-BC81-752B6AE9C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305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28BBC3E6-C6FD-442C-8F9E-58317F30A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73" y="209040"/>
            <a:ext cx="2668588" cy="343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78CBC766-088C-4B78-839F-F32DC13F0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383058"/>
            <a:ext cx="3726180" cy="532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F1202097-C44D-4BF0-BAF0-6BF27FB16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573" y="209040"/>
            <a:ext cx="2926558" cy="38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30CDE683-EDBD-49E2-A388-80C049AA1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4" y="2971414"/>
            <a:ext cx="2595566" cy="3677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CE91E2-1117-4C61-B6A9-82C2C7145463}"/>
              </a:ext>
            </a:extLst>
          </p:cNvPr>
          <p:cNvSpPr/>
          <p:nvPr/>
        </p:nvSpPr>
        <p:spPr>
          <a:xfrm>
            <a:off x="7374271" y="0"/>
            <a:ext cx="481772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Эдуард Николаевич</a:t>
            </a:r>
          </a:p>
          <a:p>
            <a:pPr algn="ctr"/>
            <a:r>
              <a:rPr lang="ru-RU" sz="4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Успенский</a:t>
            </a:r>
            <a:r>
              <a:rPr lang="ru-RU" sz="4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217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9683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7416415-0BE5-4FC9-8035-F642D8CEE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18444" y="3282994"/>
            <a:ext cx="171774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11D9F3-EE76-4DD6-BB15-7DD0894E1F84}"/>
              </a:ext>
            </a:extLst>
          </p:cNvPr>
          <p:cNvSpPr/>
          <p:nvPr/>
        </p:nvSpPr>
        <p:spPr>
          <a:xfrm>
            <a:off x="4004522" y="1724013"/>
            <a:ext cx="37657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5 + 3</a:t>
            </a:r>
          </a:p>
          <a:p>
            <a:r>
              <a:rPr lang="ru-RU" sz="6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8 – 2 = 6</a:t>
            </a:r>
          </a:p>
          <a:p>
            <a:r>
              <a:rPr lang="ru-RU" sz="6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7 &gt; 4</a:t>
            </a:r>
          </a:p>
        </p:txBody>
      </p:sp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00FAC5B7-4C54-4D15-B283-C09ACC652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322" y="2864566"/>
            <a:ext cx="3443272" cy="45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214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1084BA44-BD15-4DAD-9EA1-9F8E33760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2222" y1="73000" x2="26634" y2="7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32" y="-81928"/>
            <a:ext cx="5772286" cy="377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Picture background">
            <a:extLst>
              <a:ext uri="{FF2B5EF4-FFF2-40B4-BE49-F238E27FC236}">
                <a16:creationId xmlns:a16="http://schemas.microsoft.com/office/drawing/2014/main" id="{0C099392-C6B6-445D-B77E-0F410B000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16" y="1123949"/>
            <a:ext cx="2931140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icture background">
            <a:extLst>
              <a:ext uri="{FF2B5EF4-FFF2-40B4-BE49-F238E27FC236}">
                <a16:creationId xmlns:a16="http://schemas.microsoft.com/office/drawing/2014/main" id="{6CD0E6B9-44EA-43F5-A245-575438B7E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67" y="2638424"/>
            <a:ext cx="3443272" cy="45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чко с текстом: прямоугольное 4">
            <a:extLst>
              <a:ext uri="{FF2B5EF4-FFF2-40B4-BE49-F238E27FC236}">
                <a16:creationId xmlns:a16="http://schemas.microsoft.com/office/drawing/2014/main" id="{0FCF29B4-6676-43AB-B2BC-F42ACF0EC7AD}"/>
              </a:ext>
            </a:extLst>
          </p:cNvPr>
          <p:cNvSpPr/>
          <p:nvPr/>
        </p:nvSpPr>
        <p:spPr>
          <a:xfrm>
            <a:off x="3340977" y="3443603"/>
            <a:ext cx="2933700" cy="1514475"/>
          </a:xfrm>
          <a:prstGeom prst="wedgeRectCallout">
            <a:avLst>
              <a:gd name="adj1" fmla="val -79450"/>
              <a:gd name="adj2" fmla="val -8290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57B8E5-8E30-4C8D-B246-B353D4BF1FB0}"/>
              </a:ext>
            </a:extLst>
          </p:cNvPr>
          <p:cNvSpPr/>
          <p:nvPr/>
        </p:nvSpPr>
        <p:spPr>
          <a:xfrm>
            <a:off x="3477441" y="3600675"/>
            <a:ext cx="2933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Чебурашка, нет, это разные виды записей!</a:t>
            </a:r>
            <a:endParaRPr lang="ru-RU" sz="2400" dirty="0"/>
          </a:p>
        </p:txBody>
      </p:sp>
      <p:sp>
        <p:nvSpPr>
          <p:cNvPr id="10" name="Облачко с текстом: прямоугольное 9">
            <a:extLst>
              <a:ext uri="{FF2B5EF4-FFF2-40B4-BE49-F238E27FC236}">
                <a16:creationId xmlns:a16="http://schemas.microsoft.com/office/drawing/2014/main" id="{A99FB251-E26A-4D4B-BB3A-28A1A832541C}"/>
              </a:ext>
            </a:extLst>
          </p:cNvPr>
          <p:cNvSpPr/>
          <p:nvPr/>
        </p:nvSpPr>
        <p:spPr>
          <a:xfrm>
            <a:off x="8635487" y="1347019"/>
            <a:ext cx="2933700" cy="1514475"/>
          </a:xfrm>
          <a:prstGeom prst="wedgeRectCallout">
            <a:avLst>
              <a:gd name="adj1" fmla="val -16579"/>
              <a:gd name="adj2" fmla="val 82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028A84E-A3DE-4B63-8748-983A223E71B9}"/>
              </a:ext>
            </a:extLst>
          </p:cNvPr>
          <p:cNvSpPr/>
          <p:nvPr/>
        </p:nvSpPr>
        <p:spPr>
          <a:xfrm>
            <a:off x="8820953" y="1638466"/>
            <a:ext cx="2933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 одно и то же – их можно решить!</a:t>
            </a:r>
            <a:endParaRPr lang="ru-RU" sz="2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754517-F6B0-4F68-A88B-D4DD588C76A2}"/>
              </a:ext>
            </a:extLst>
          </p:cNvPr>
          <p:cNvSpPr/>
          <p:nvPr/>
        </p:nvSpPr>
        <p:spPr>
          <a:xfrm>
            <a:off x="4807827" y="1376856"/>
            <a:ext cx="25763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+ 3 и 6 – 4 = 2</a:t>
            </a:r>
          </a:p>
        </p:txBody>
      </p:sp>
    </p:spTree>
    <p:extLst>
      <p:ext uri="{BB962C8B-B14F-4D97-AF65-F5344CB8AC3E}">
        <p14:creationId xmlns:p14="http://schemas.microsoft.com/office/powerpoint/2010/main" val="3776132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82C721-0A69-496A-B15F-FC80217CA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475"/>
            <a:ext cx="10515600" cy="80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 Числовые выражения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711EB1-8DBA-45E8-96EA-6CF065897023}"/>
              </a:ext>
            </a:extLst>
          </p:cNvPr>
          <p:cNvSpPr/>
          <p:nvPr/>
        </p:nvSpPr>
        <p:spPr>
          <a:xfrm>
            <a:off x="838200" y="3339723"/>
            <a:ext cx="8040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узнать……., научиться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4F7BA27D-7321-4253-BEB0-A5FE1E149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25" y="333972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418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82C721-0A69-496A-B15F-FC80217CA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1101725"/>
            <a:ext cx="10515600" cy="80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 Числовые выражения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711EB1-8DBA-45E8-96EA-6CF065897023}"/>
              </a:ext>
            </a:extLst>
          </p:cNvPr>
          <p:cNvSpPr/>
          <p:nvPr/>
        </p:nvSpPr>
        <p:spPr>
          <a:xfrm>
            <a:off x="714376" y="2564280"/>
            <a:ext cx="1135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узнать, что такое числовые выражения, научиться их читать и находить их значения.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71B05A6E-6ACA-48F1-923F-085FF81F0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370167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539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3" y="4832985"/>
            <a:ext cx="8201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Вспомнить, какие записи с числами мы знаем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3182778"/>
            <a:ext cx="111121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что такое числовое выражение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518969"/>
              </p:ext>
            </p:extLst>
          </p:nvPr>
        </p:nvGraphicFramePr>
        <p:xfrm>
          <a:off x="536972" y="1291084"/>
          <a:ext cx="10851945" cy="64008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Научиться находить значение числового выражения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169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8611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Вспомнить, какие записи с числами мы знаем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Узнать, что такое числовое выражение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160067"/>
              </p:ext>
            </p:extLst>
          </p:nvPr>
        </p:nvGraphicFramePr>
        <p:xfrm>
          <a:off x="536971" y="4177159"/>
          <a:ext cx="10851945" cy="64008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Научиться находить значение числового выражения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262" y="5889040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687" y="530491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592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656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8611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Вспомнить, какие записи с числами мы знаем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Узнать, что такое числовое выражение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64008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Научиться находить значение числового выражения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262" y="5889040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907" y="1789002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592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657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650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7416415-0BE5-4FC9-8035-F642D8CEE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18444" y="3282994"/>
            <a:ext cx="171774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11D9F3-EE76-4DD6-BB15-7DD0894E1F84}"/>
              </a:ext>
            </a:extLst>
          </p:cNvPr>
          <p:cNvSpPr/>
          <p:nvPr/>
        </p:nvSpPr>
        <p:spPr>
          <a:xfrm>
            <a:off x="904568" y="1366897"/>
            <a:ext cx="109826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Числовое </a:t>
            </a:r>
            <a:r>
              <a:rPr lang="ru-RU" sz="3200" b="1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выражение</a:t>
            </a:r>
            <a:r>
              <a:rPr lang="ru-RU" sz="3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запись, в которой </a:t>
            </a:r>
            <a:r>
              <a:rPr lang="ru-RU" sz="3200" b="1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  <a:r>
              <a:rPr lang="ru-RU" sz="3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соединены знаками действий.</a:t>
            </a:r>
          </a:p>
          <a:p>
            <a:r>
              <a:rPr lang="ru-RU" sz="3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выражении выполнить указанные </a:t>
            </a:r>
            <a:r>
              <a:rPr lang="ru-RU" sz="3200" b="1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r>
              <a:rPr lang="ru-RU" sz="3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найдём </a:t>
            </a:r>
            <a:r>
              <a:rPr lang="ru-RU" sz="3200" b="1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</a:t>
            </a:r>
            <a:r>
              <a:rPr lang="ru-RU" sz="3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выражения.</a:t>
            </a:r>
            <a:endParaRPr lang="ru-RU" sz="32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00FAC5B7-4C54-4D15-B283-C09ACC652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322" y="2864566"/>
            <a:ext cx="3443272" cy="45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643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8611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Вспомнить, какие записи с числами мы знаем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Узнать, что такое числовое выражение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64008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Научиться находить значение числового выражения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262" y="5889040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907" y="1789002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592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177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8611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Вспомнить, какие записи с числами мы знаем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Узнать, что такое числовое выражение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64008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Научиться находить значение числового выражения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262" y="5889040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907" y="1789002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7" y="284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824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2CEC424C-AA27-49E2-AABC-3D64B6FE1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56" y="-1013557"/>
            <a:ext cx="6665894" cy="888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2E78E66-25EA-4452-A06E-F52AD4BF3EAB}"/>
              </a:ext>
            </a:extLst>
          </p:cNvPr>
          <p:cNvSpPr/>
          <p:nvPr/>
        </p:nvSpPr>
        <p:spPr>
          <a:xfrm>
            <a:off x="314976" y="5357487"/>
            <a:ext cx="33807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4"/>
              </a:rPr>
              <a:t>https://view.genially.com/69bd4d0994667d57a8e297d2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7362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D201DD-86DE-4A55-B7AA-934E53F5B3EA}"/>
              </a:ext>
            </a:extLst>
          </p:cNvPr>
          <p:cNvSpPr/>
          <p:nvPr/>
        </p:nvSpPr>
        <p:spPr>
          <a:xfrm>
            <a:off x="898201" y="1069231"/>
            <a:ext cx="289704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вариант: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Выражение: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+ (8−3)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5+5=10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Выражение: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15−(7+4)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15−11=4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A2BAEC4-AA92-4D28-8CC1-8B65DD777911}"/>
              </a:ext>
            </a:extLst>
          </p:cNvPr>
          <p:cNvSpPr/>
          <p:nvPr/>
        </p:nvSpPr>
        <p:spPr>
          <a:xfrm>
            <a:off x="6430296" y="1069230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вариант: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Выражение: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7+(5−3)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7+2=9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Выражение: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10−(2+4)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10−6=4</a:t>
            </a:r>
          </a:p>
        </p:txBody>
      </p:sp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F8E2D8AB-0573-4B44-9214-DEDE61A17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600" y="4206656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687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355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8611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Вспомнить, какие записи с числами мы знаем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Узнать, что такое числовое выражение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64008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Научиться находить значение числового выражения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262" y="5889040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907" y="1789002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7" y="284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388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8611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Вспомнить, какие записи с числами мы знаем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Узнать, что такое числовое выражение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64008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Научиться находить значение числового выражения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2" y="4164300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907" y="1789002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7" y="284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700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6ABBE50-21C9-4FF0-98AD-57A40546987A}"/>
              </a:ext>
            </a:extLst>
          </p:cNvPr>
          <p:cNvSpPr/>
          <p:nvPr/>
        </p:nvSpPr>
        <p:spPr>
          <a:xfrm>
            <a:off x="973319" y="1682234"/>
            <a:ext cx="31628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33FCE4B-B8EE-4623-85AC-2312E1900E9C}"/>
              </a:ext>
            </a:extLst>
          </p:cNvPr>
          <p:cNvSpPr/>
          <p:nvPr/>
        </p:nvSpPr>
        <p:spPr>
          <a:xfrm>
            <a:off x="952801" y="3446463"/>
            <a:ext cx="31833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</a:t>
            </a:r>
            <a:endParaRPr lang="ru-RU" sz="4400" dirty="0"/>
          </a:p>
        </p:txBody>
      </p:sp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id="{0030887A-D9D1-4A10-A367-BB5A958F4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370167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837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82C721-0A69-496A-B15F-FC80217CA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1101725"/>
            <a:ext cx="10515600" cy="80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 Числовые выражения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711EB1-8DBA-45E8-96EA-6CF065897023}"/>
              </a:ext>
            </a:extLst>
          </p:cNvPr>
          <p:cNvSpPr/>
          <p:nvPr/>
        </p:nvSpPr>
        <p:spPr>
          <a:xfrm>
            <a:off x="714376" y="2564280"/>
            <a:ext cx="1135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узнать, что такое числовые выражения, научиться их читать и находить их значения.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71B05A6E-6ACA-48F1-923F-085FF81F0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370167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219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1084BA44-BD15-4DAD-9EA1-9F8E33760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2222" y1="73000" x2="26634" y2="74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32" y="-81928"/>
            <a:ext cx="5772286" cy="377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Picture background">
            <a:extLst>
              <a:ext uri="{FF2B5EF4-FFF2-40B4-BE49-F238E27FC236}">
                <a16:creationId xmlns:a16="http://schemas.microsoft.com/office/drawing/2014/main" id="{0C099392-C6B6-445D-B77E-0F410B000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16" y="1123949"/>
            <a:ext cx="2931140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icture background">
            <a:extLst>
              <a:ext uri="{FF2B5EF4-FFF2-40B4-BE49-F238E27FC236}">
                <a16:creationId xmlns:a16="http://schemas.microsoft.com/office/drawing/2014/main" id="{6CD0E6B9-44EA-43F5-A245-575438B7E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67" y="2638424"/>
            <a:ext cx="3443272" cy="45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чко с текстом: прямоугольное 4">
            <a:extLst>
              <a:ext uri="{FF2B5EF4-FFF2-40B4-BE49-F238E27FC236}">
                <a16:creationId xmlns:a16="http://schemas.microsoft.com/office/drawing/2014/main" id="{0FCF29B4-6676-43AB-B2BC-F42ACF0EC7AD}"/>
              </a:ext>
            </a:extLst>
          </p:cNvPr>
          <p:cNvSpPr/>
          <p:nvPr/>
        </p:nvSpPr>
        <p:spPr>
          <a:xfrm>
            <a:off x="3340977" y="3443603"/>
            <a:ext cx="2933700" cy="1514475"/>
          </a:xfrm>
          <a:prstGeom prst="wedgeRectCallout">
            <a:avLst>
              <a:gd name="adj1" fmla="val -79450"/>
              <a:gd name="adj2" fmla="val -8290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57B8E5-8E30-4C8D-B246-B353D4BF1FB0}"/>
              </a:ext>
            </a:extLst>
          </p:cNvPr>
          <p:cNvSpPr/>
          <p:nvPr/>
        </p:nvSpPr>
        <p:spPr>
          <a:xfrm>
            <a:off x="3477441" y="3600675"/>
            <a:ext cx="2933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Чебурашка, нет, это разные виды записей!</a:t>
            </a:r>
            <a:endParaRPr lang="ru-RU" sz="2400" dirty="0"/>
          </a:p>
        </p:txBody>
      </p:sp>
      <p:sp>
        <p:nvSpPr>
          <p:cNvPr id="10" name="Облачко с текстом: прямоугольное 9">
            <a:extLst>
              <a:ext uri="{FF2B5EF4-FFF2-40B4-BE49-F238E27FC236}">
                <a16:creationId xmlns:a16="http://schemas.microsoft.com/office/drawing/2014/main" id="{A99FB251-E26A-4D4B-BB3A-28A1A832541C}"/>
              </a:ext>
            </a:extLst>
          </p:cNvPr>
          <p:cNvSpPr/>
          <p:nvPr/>
        </p:nvSpPr>
        <p:spPr>
          <a:xfrm>
            <a:off x="8635487" y="1347019"/>
            <a:ext cx="2933700" cy="1514475"/>
          </a:xfrm>
          <a:prstGeom prst="wedgeRectCallout">
            <a:avLst>
              <a:gd name="adj1" fmla="val -16579"/>
              <a:gd name="adj2" fmla="val 82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028A84E-A3DE-4B63-8748-983A223E71B9}"/>
              </a:ext>
            </a:extLst>
          </p:cNvPr>
          <p:cNvSpPr/>
          <p:nvPr/>
        </p:nvSpPr>
        <p:spPr>
          <a:xfrm>
            <a:off x="8820953" y="1638466"/>
            <a:ext cx="2933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 одно и то же – их можно решить!</a:t>
            </a:r>
            <a:endParaRPr lang="ru-RU" sz="2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754517-F6B0-4F68-A88B-D4DD588C76A2}"/>
              </a:ext>
            </a:extLst>
          </p:cNvPr>
          <p:cNvSpPr/>
          <p:nvPr/>
        </p:nvSpPr>
        <p:spPr>
          <a:xfrm>
            <a:off x="4807827" y="1376856"/>
            <a:ext cx="25763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+ 3 и 6 – 4 = 2</a:t>
            </a:r>
          </a:p>
        </p:txBody>
      </p:sp>
    </p:spTree>
    <p:extLst>
      <p:ext uri="{BB962C8B-B14F-4D97-AF65-F5344CB8AC3E}">
        <p14:creationId xmlns:p14="http://schemas.microsoft.com/office/powerpoint/2010/main" val="3201837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6D2B54C6-22E8-4EBF-BF94-F357A5E3C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050" y="3862834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70D127A-55F1-4A9B-8FE6-022B1CE04B7D}"/>
              </a:ext>
            </a:extLst>
          </p:cNvPr>
          <p:cNvSpPr/>
          <p:nvPr/>
        </p:nvSpPr>
        <p:spPr>
          <a:xfrm>
            <a:off x="752474" y="1443841"/>
            <a:ext cx="73628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«Сегодня на уроке я узнал...» 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«Теперь я умею...»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«Больше всего мне понравилось...»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«Я похвалил бы себя за…»</a:t>
            </a:r>
          </a:p>
        </p:txBody>
      </p:sp>
    </p:spTree>
    <p:extLst>
      <p:ext uri="{BB962C8B-B14F-4D97-AF65-F5344CB8AC3E}">
        <p14:creationId xmlns:p14="http://schemas.microsoft.com/office/powerpoint/2010/main" val="1061029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2CEC424C-AA27-49E2-AABC-3D64B6FE1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81" y="-1013557"/>
            <a:ext cx="6665894" cy="888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516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442</Words>
  <Application>Microsoft Office PowerPoint</Application>
  <PresentationFormat>Широкоэкранный</PresentationFormat>
  <Paragraphs>77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Пинчук</dc:creator>
  <cp:lastModifiedBy>Полина Пинчук</cp:lastModifiedBy>
  <cp:revision>5</cp:revision>
  <dcterms:created xsi:type="dcterms:W3CDTF">2026-03-13T16:06:06Z</dcterms:created>
  <dcterms:modified xsi:type="dcterms:W3CDTF">2026-03-20T13:59:51Z</dcterms:modified>
</cp:coreProperties>
</file>